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10688638" cy="7562850"/>
  <p:notesSz cx="9144000" cy="6858000"/>
  <p:defaultTextStyle>
    <a:defPPr>
      <a:defRPr lang="en-US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9">
          <p15:clr>
            <a:srgbClr val="A4A3A4"/>
          </p15:clr>
        </p15:guide>
        <p15:guide id="2" orient="horz" pos="525">
          <p15:clr>
            <a:srgbClr val="A4A3A4"/>
          </p15:clr>
        </p15:guide>
        <p15:guide id="3" orient="horz" pos="655">
          <p15:clr>
            <a:srgbClr val="A4A3A4"/>
          </p15:clr>
        </p15:guide>
        <p15:guide id="4" orient="horz" pos="2116">
          <p15:clr>
            <a:srgbClr val="A4A3A4"/>
          </p15:clr>
        </p15:guide>
        <p15:guide id="5" pos="6450">
          <p15:clr>
            <a:srgbClr val="A4A3A4"/>
          </p15:clr>
        </p15:guide>
        <p15:guide id="6" pos="5041">
          <p15:clr>
            <a:srgbClr val="A4A3A4"/>
          </p15:clr>
        </p15:guide>
        <p15:guide id="7" pos="1672">
          <p15:clr>
            <a:srgbClr val="A4A3A4"/>
          </p15:clr>
        </p15:guide>
        <p15:guide id="8" pos="39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Moore" initials="CM" lastIdx="2" clrIdx="0">
    <p:extLst>
      <p:ext uri="{19B8F6BF-5375-455C-9EA6-DF929625EA0E}">
        <p15:presenceInfo xmlns:p15="http://schemas.microsoft.com/office/powerpoint/2012/main" userId="60589845e7c783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8"/>
    <a:srgbClr val="FECD09"/>
    <a:srgbClr val="EAECE4"/>
    <a:srgbClr val="265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5040" autoAdjust="0"/>
  </p:normalViewPr>
  <p:slideViewPr>
    <p:cSldViewPr snapToGrid="0" snapToObjects="1" showGuides="1">
      <p:cViewPr varScale="1">
        <p:scale>
          <a:sx n="73" d="100"/>
          <a:sy n="73" d="100"/>
        </p:scale>
        <p:origin x="426" y="60"/>
      </p:cViewPr>
      <p:guideLst>
        <p:guide orient="horz" pos="1959"/>
        <p:guide orient="horz" pos="525"/>
        <p:guide orient="horz" pos="655"/>
        <p:guide orient="horz" pos="2116"/>
        <p:guide pos="6450"/>
        <p:guide pos="5041"/>
        <p:guide pos="1672"/>
        <p:guide pos="39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AE4C4-1FA7-C345-A47D-AA46DE9AB1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66B0-AA70-3247-818D-830F9CA5A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6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CA56D-EA03-A14A-9CB7-B3BB6F64B93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FD196-20C6-164A-A581-F865280D7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FD196-20C6-164A-A581-F865280D74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3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89" y="-3299"/>
            <a:ext cx="10702727" cy="756944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45509" y="833436"/>
            <a:ext cx="3750196" cy="4154199"/>
          </a:xfrm>
          <a:prstGeom prst="rect">
            <a:avLst/>
          </a:prstGeom>
          <a:noFill/>
          <a:ln w="19050">
            <a:solidFill>
              <a:srgbClr val="FECD09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549523" y="705549"/>
            <a:ext cx="2056973" cy="255779"/>
          </a:xfrm>
          <a:prstGeom prst="rect">
            <a:avLst/>
          </a:prstGeom>
          <a:solidFill>
            <a:srgbClr val="EAE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43173" y="670384"/>
            <a:ext cx="2056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Poppins-SemiBold"/>
                <a:cs typeface="Poppins-SemiBold"/>
              </a:rPr>
              <a:t>Little Monkeys’ Menu</a:t>
            </a:r>
            <a:endParaRPr lang="en-US" sz="900" dirty="0">
              <a:latin typeface="Poppins-SemiBold"/>
              <a:cs typeface="Poppins-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49115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5"/>
            <a:ext cx="10685400" cy="755499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854135" y="820834"/>
            <a:ext cx="3751263" cy="5230831"/>
          </a:xfrm>
          <a:prstGeom prst="rect">
            <a:avLst/>
          </a:prstGeom>
          <a:noFill/>
          <a:ln w="19050">
            <a:solidFill>
              <a:srgbClr val="FECD09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249525" y="2618601"/>
            <a:ext cx="755582" cy="255779"/>
          </a:xfrm>
          <a:prstGeom prst="rect">
            <a:avLst/>
          </a:prstGeom>
          <a:solidFill>
            <a:srgbClr val="EAE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611354" y="719835"/>
            <a:ext cx="2008527" cy="255779"/>
          </a:xfrm>
          <a:prstGeom prst="rect">
            <a:avLst/>
          </a:prstGeom>
          <a:solidFill>
            <a:srgbClr val="EAE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097359" y="666946"/>
            <a:ext cx="9077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Poppins-SemiBold"/>
                <a:cs typeface="Poppins-SemiBold"/>
              </a:rPr>
              <a:t>Breakfast </a:t>
            </a:r>
            <a:endParaRPr lang="en-US" sz="900" dirty="0">
              <a:latin typeface="Poppins-SemiBold"/>
              <a:cs typeface="Poppins-SemiBold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205689" y="831157"/>
            <a:ext cx="3751264" cy="3670191"/>
          </a:xfrm>
          <a:prstGeom prst="rect">
            <a:avLst/>
          </a:prstGeom>
          <a:noFill/>
          <a:ln w="19050">
            <a:solidFill>
              <a:srgbClr val="FECD09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461261" y="703268"/>
            <a:ext cx="1238530" cy="255779"/>
          </a:xfrm>
          <a:prstGeom prst="rect">
            <a:avLst/>
          </a:prstGeom>
          <a:solidFill>
            <a:srgbClr val="EAE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7564937" y="668103"/>
            <a:ext cx="10438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Poppins-SemiBold"/>
                <a:cs typeface="Poppins-SemiBold"/>
              </a:rPr>
              <a:t>Main Meals</a:t>
            </a:r>
            <a:endParaRPr lang="en-US" sz="900" dirty="0">
              <a:latin typeface="Poppins-SemiBold"/>
              <a:cs typeface="Poppins-SemiBold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211243" y="4672071"/>
            <a:ext cx="3751263" cy="1379594"/>
          </a:xfrm>
          <a:prstGeom prst="rect">
            <a:avLst/>
          </a:prstGeom>
          <a:noFill/>
          <a:ln w="19050">
            <a:solidFill>
              <a:srgbClr val="FECD09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7751914" y="4068892"/>
            <a:ext cx="656610" cy="255779"/>
          </a:xfrm>
          <a:prstGeom prst="rect">
            <a:avLst/>
          </a:prstGeom>
          <a:solidFill>
            <a:srgbClr val="EAE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460954" y="4518181"/>
            <a:ext cx="12385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Poppins-SemiBold"/>
                <a:cs typeface="Poppins-SemiBold"/>
              </a:rPr>
              <a:t>Deli Counter</a:t>
            </a:r>
          </a:p>
        </p:txBody>
      </p:sp>
    </p:spTree>
    <p:extLst>
      <p:ext uri="{BB962C8B-B14F-4D97-AF65-F5344CB8AC3E}">
        <p14:creationId xmlns:p14="http://schemas.microsoft.com/office/powerpoint/2010/main" val="366547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263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45509" y="990309"/>
            <a:ext cx="1764234" cy="3794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 dirty="0">
                <a:latin typeface="Poppins-Regular"/>
                <a:cs typeface="Poppins-Light"/>
              </a:rPr>
              <a:t>Macaroni Cheese </a:t>
            </a: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Light"/>
                <a:cs typeface="Poppins-Regular"/>
              </a:rPr>
              <a:t>Creamy cheese pasta served with garlic bread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4.00  </a:t>
            </a:r>
          </a:p>
          <a:p>
            <a:pPr>
              <a:lnSpc>
                <a:spcPct val="80000"/>
              </a:lnSpc>
            </a:pPr>
            <a:endParaRPr lang="en-GB" sz="11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Ravioli</a:t>
            </a:r>
            <a:r>
              <a:rPr lang="en-GB" sz="1600" dirty="0">
                <a:latin typeface="Poppins-Regular"/>
                <a:cs typeface="Poppins-Regular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Beef ravioli in a tomato sauce served with garlic bread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4.00</a:t>
            </a:r>
          </a:p>
          <a:p>
            <a:pPr>
              <a:lnSpc>
                <a:spcPct val="80000"/>
              </a:lnSpc>
            </a:pPr>
            <a:endParaRPr lang="en-US" sz="11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US" sz="1600" b="1" dirty="0">
                <a:latin typeface="Poppins-Regular"/>
                <a:cs typeface="Poppins-Regular"/>
              </a:rPr>
              <a:t>Half Jacket Potato</a:t>
            </a:r>
            <a:endParaRPr lang="en-US" sz="1600" b="1" dirty="0">
              <a:latin typeface="Poppins-Light"/>
              <a:cs typeface="Poppins-Light"/>
            </a:endParaRPr>
          </a:p>
          <a:p>
            <a:pPr>
              <a:lnSpc>
                <a:spcPct val="80000"/>
              </a:lnSpc>
            </a:pPr>
            <a:r>
              <a:rPr lang="en-US" sz="1050" dirty="0">
                <a:latin typeface="Poppins-Light"/>
                <a:cs typeface="Poppins-Light"/>
              </a:rPr>
              <a:t>Topped with cheese, beans or tuna mayo and served with a simple salad garnish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3.50</a:t>
            </a:r>
          </a:p>
          <a:p>
            <a:pPr>
              <a:lnSpc>
                <a:spcPct val="80000"/>
              </a:lnSpc>
            </a:pPr>
            <a:endParaRPr lang="en-GB" sz="12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Bangers &amp; Mash 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Two sausages served with mashed potatoes and either beans or peas &amp; gravy.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4.50</a:t>
            </a:r>
          </a:p>
          <a:p>
            <a:pPr>
              <a:lnSpc>
                <a:spcPct val="80000"/>
              </a:lnSpc>
            </a:pPr>
            <a:endParaRPr lang="en-GB" sz="11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11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900" dirty="0">
              <a:latin typeface="Poppins-Regular"/>
              <a:cs typeface="Poppins-Regular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55980" y="990310"/>
            <a:ext cx="1985751" cy="3345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Crunchy Veg Platter</a:t>
            </a:r>
            <a:br>
              <a:rPr lang="en-US" dirty="0">
                <a:latin typeface="Poppins-Regular"/>
                <a:cs typeface="Poppins-Regular"/>
              </a:rPr>
            </a:br>
            <a:r>
              <a:rPr lang="en-US" sz="1100" dirty="0">
                <a:latin typeface="Poppins-Regular"/>
                <a:cs typeface="Poppins-Regular"/>
              </a:rPr>
              <a:t>Choose a pot of either houmous or cream cheese served with crunchy veg sticks and wholemeal pitta bread</a:t>
            </a:r>
            <a:endParaRPr lang="en-US" sz="600" dirty="0">
              <a:latin typeface="Poppins-Light"/>
              <a:cs typeface="Poppins-Light"/>
            </a:endParaRP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3.50 </a:t>
            </a:r>
          </a:p>
          <a:p>
            <a:pPr>
              <a:lnSpc>
                <a:spcPct val="80000"/>
              </a:lnSpc>
            </a:pPr>
            <a:endParaRPr lang="en-GB" sz="11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16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Kids Sandwich Meal</a:t>
            </a:r>
            <a:br>
              <a:rPr lang="en-US" sz="2400" dirty="0">
                <a:latin typeface="Poppins-Regular"/>
                <a:cs typeface="Poppins-Regular"/>
              </a:rPr>
            </a:br>
            <a:r>
              <a:rPr lang="en-US" sz="1050" dirty="0">
                <a:latin typeface="Poppins-Light"/>
                <a:cs typeface="Poppins-Light"/>
              </a:rPr>
              <a:t>Choose from either a ham, tuna or cheese sandwich, a packet of quavers or wotsits and a piece of fruit or a yoghurt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4.00</a:t>
            </a:r>
          </a:p>
          <a:p>
            <a:pPr>
              <a:lnSpc>
                <a:spcPct val="80000"/>
              </a:lnSpc>
            </a:pPr>
            <a:endParaRPr lang="en-GB" sz="11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br>
              <a:rPr lang="en-GB" sz="1200" dirty="0">
                <a:latin typeface="Poppins-Regular"/>
                <a:cs typeface="Poppins-Regular"/>
              </a:rPr>
            </a:br>
            <a:r>
              <a:rPr lang="en-GB" sz="1600" b="1" dirty="0">
                <a:latin typeface="Poppins-Regular"/>
                <a:cs typeface="Poppins-Regular"/>
              </a:rPr>
              <a:t>Classic Spaghetti Bolognaise 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Beef bolognaise served with spaghetti and garlic bread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4.00</a:t>
            </a:r>
          </a:p>
          <a:p>
            <a:pPr>
              <a:lnSpc>
                <a:spcPct val="80000"/>
              </a:lnSpc>
            </a:pPr>
            <a:endParaRPr lang="en-US" sz="900" dirty="0">
              <a:latin typeface="Poppins-Regular"/>
              <a:cs typeface="Poppins-Regular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2227" y="4433084"/>
            <a:ext cx="376950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latin typeface="Poppins-Regular"/>
                <a:cs typeface="Poppins-Regular"/>
              </a:rPr>
              <a:t>All our meals from our Little Monkeys’ Menu are served with a cup of cordial.  Upgrade to a wild water for 0.90p</a:t>
            </a:r>
            <a:endParaRPr lang="en-GB" sz="1050" baseline="-25000" dirty="0">
              <a:latin typeface="Poppins-Regular"/>
              <a:cs typeface="Poppins-Regular"/>
            </a:endParaRPr>
          </a:p>
          <a:p>
            <a:endParaRPr lang="en-GB" sz="900" dirty="0">
              <a:latin typeface="Poppins-Regular"/>
              <a:cs typeface="Poppins-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4350" y="7004162"/>
            <a:ext cx="2097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393938"/>
                </a:solidFill>
                <a:latin typeface="Poppins-bold"/>
                <a:cs typeface="Poppins-bold"/>
              </a:rPr>
              <a:t>Sweet Peas Guest</a:t>
            </a:r>
          </a:p>
          <a:p>
            <a:pPr algn="ctr"/>
            <a:r>
              <a:rPr lang="en-US" sz="1000" dirty="0">
                <a:solidFill>
                  <a:srgbClr val="393938"/>
                </a:solidFill>
                <a:latin typeface="Poppins-bold"/>
                <a:cs typeface="Poppins-bold"/>
              </a:rPr>
              <a:t>Cinderella2018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3A7C894-64C6-4A17-A772-1176F48E6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450" y="5545931"/>
            <a:ext cx="748352" cy="7420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C700695-1891-4B3C-BDF1-7CC0FCDF6AC4}"/>
              </a:ext>
            </a:extLst>
          </p:cNvPr>
          <p:cNvSpPr txBox="1"/>
          <p:nvPr/>
        </p:nvSpPr>
        <p:spPr>
          <a:xfrm>
            <a:off x="1236055" y="5044877"/>
            <a:ext cx="2939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Scan to order food, drinks and snacks</a:t>
            </a:r>
          </a:p>
        </p:txBody>
      </p:sp>
    </p:spTree>
    <p:extLst>
      <p:ext uri="{BB962C8B-B14F-4D97-AF65-F5344CB8AC3E}">
        <p14:creationId xmlns:p14="http://schemas.microsoft.com/office/powerpoint/2010/main" val="153286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6260730" y="988328"/>
            <a:ext cx="1981933" cy="3757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 dirty="0">
                <a:latin typeface="Poppins-Regular"/>
                <a:cs typeface="Poppins-Regular"/>
              </a:rPr>
              <a:t>Jacket Potato </a:t>
            </a:r>
            <a:r>
              <a:rPr lang="en-US" sz="1200" b="1" dirty="0">
                <a:latin typeface="Poppins-Regular"/>
                <a:cs typeface="Poppins-Regular"/>
              </a:rPr>
              <a:t>(1 filling)</a:t>
            </a: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Choose from: </a:t>
            </a: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Tuna crunch, Chicken mayonnaise, cheese or beans. </a:t>
            </a: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5.50</a:t>
            </a: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Prawn marie rose or chilli con carne </a:t>
            </a: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6.00</a:t>
            </a:r>
          </a:p>
          <a:p>
            <a:pPr>
              <a:lnSpc>
                <a:spcPct val="80000"/>
              </a:lnSpc>
            </a:pPr>
            <a:endParaRPr lang="en-GB" sz="105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Served with a mixed side salad and homemade coleslaw</a:t>
            </a: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Extra fillings 80p each</a:t>
            </a:r>
          </a:p>
          <a:p>
            <a:pPr>
              <a:lnSpc>
                <a:spcPct val="80000"/>
              </a:lnSpc>
            </a:pPr>
            <a:endParaRPr lang="en-US" sz="105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US" sz="1400" b="1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US" sz="1600" b="1" dirty="0">
                <a:latin typeface="Poppins-Regular"/>
                <a:cs typeface="Poppins-Regular"/>
              </a:rPr>
              <a:t>Chilli Con Carne</a:t>
            </a:r>
            <a:br>
              <a:rPr lang="en-US" sz="1800" dirty="0">
                <a:latin typeface="Poppins-Regular"/>
                <a:cs typeface="Poppins-Regular"/>
              </a:rPr>
            </a:br>
            <a:r>
              <a:rPr lang="en-US" sz="1000" dirty="0">
                <a:latin typeface="Poppins-Light"/>
                <a:cs typeface="Poppins-Light"/>
              </a:rPr>
              <a:t>Served with rice and tortilla chips </a:t>
            </a: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7.00</a:t>
            </a:r>
          </a:p>
          <a:p>
            <a:pPr>
              <a:lnSpc>
                <a:spcPct val="80000"/>
              </a:lnSpc>
            </a:pPr>
            <a:endParaRPr lang="en-GB" sz="105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Classic Bolognaise</a:t>
            </a: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Homemade beef bolognaise served with spaghetti and a side of garlic bread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7.00</a:t>
            </a:r>
          </a:p>
          <a:p>
            <a:pPr>
              <a:lnSpc>
                <a:spcPct val="80000"/>
              </a:lnSpc>
            </a:pPr>
            <a:br>
              <a:rPr lang="en-GB" sz="1000" dirty="0">
                <a:latin typeface="Poppins-Regular"/>
                <a:cs typeface="Poppins-Regular"/>
              </a:rPr>
            </a:br>
            <a:br>
              <a:rPr lang="en-GB" sz="900" dirty="0">
                <a:latin typeface="Poppins-Regular"/>
                <a:cs typeface="Poppins-Regular"/>
              </a:rPr>
            </a:br>
            <a:endParaRPr lang="en-GB" sz="9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900" dirty="0">
              <a:latin typeface="Poppins-Regular"/>
              <a:cs typeface="Poppins-Regular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8113121" y="988329"/>
            <a:ext cx="1843831" cy="3702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 dirty="0">
                <a:latin typeface="Poppins-Regular"/>
                <a:cs typeface="Poppins-Regular"/>
              </a:rPr>
              <a:t>Bangers and Mash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Poppins-Regular"/>
                <a:cs typeface="Poppins-Regular"/>
              </a:rPr>
              <a:t>Three pork sausages with creamy mashed potatoes served with peas and gravy</a:t>
            </a:r>
          </a:p>
          <a:p>
            <a:pPr>
              <a:lnSpc>
                <a:spcPct val="80000"/>
              </a:lnSpc>
            </a:pPr>
            <a:r>
              <a:rPr lang="en-US" sz="1000" dirty="0">
                <a:latin typeface="Poppins-Regular"/>
                <a:cs typeface="Poppins-Regular"/>
              </a:rPr>
              <a:t>7.00</a:t>
            </a:r>
          </a:p>
          <a:p>
            <a:pPr>
              <a:lnSpc>
                <a:spcPct val="80000"/>
              </a:lnSpc>
            </a:pPr>
            <a:endParaRPr lang="en-US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Nachos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Crunchy tortilla chips smothered with chunky tomato salsa, cheese, guacamole &amp; soured cream.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5.95</a:t>
            </a: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Add chilli con carne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1.00</a:t>
            </a:r>
          </a:p>
          <a:p>
            <a:pPr>
              <a:lnSpc>
                <a:spcPct val="80000"/>
              </a:lnSpc>
            </a:pPr>
            <a:endParaRPr lang="en-GB" sz="11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Ultimate BLT Sandwich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Hot bacon, crispy iceberg lettuce, tomatoes &amp; mayonnaise in toasted bloomer bread served with homemade coleslaw &amp; tortilla chips </a:t>
            </a:r>
          </a:p>
          <a:p>
            <a:pPr>
              <a:lnSpc>
                <a:spcPct val="80000"/>
              </a:lnSpc>
            </a:pPr>
            <a:r>
              <a:rPr lang="en-GB" sz="1100" dirty="0">
                <a:latin typeface="Poppins-Regular"/>
                <a:cs typeface="Poppins-Regular"/>
              </a:rPr>
              <a:t>6.00</a:t>
            </a:r>
            <a:endParaRPr lang="en-US" sz="1050" dirty="0">
              <a:latin typeface="Poppins-Regular"/>
              <a:cs typeface="Poppins-Regular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260730" y="4799985"/>
            <a:ext cx="2513247" cy="120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1000" b="1" dirty="0">
                <a:latin typeface="Poppins-Regular"/>
                <a:cs typeface="Poppins-Regular"/>
              </a:rPr>
              <a:t>Choose from:                     Choose a filling:</a:t>
            </a: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Sandwich      5.00              Chicken Mayo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Toastie          5.00              Tuna Crunch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Baguette       5.20              Sweet Chilli Chicken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Panini            5.50              Ham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Bap                5.20              Cheese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Salad Plate   5.50              Prawn Marie Rose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                                       </a:t>
            </a:r>
            <a:endParaRPr lang="en-GB" sz="900" dirty="0">
              <a:latin typeface="Poppins-Regular"/>
              <a:cs typeface="Poppins-Regular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8773977" y="4792839"/>
            <a:ext cx="1249130" cy="132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1000" b="1" dirty="0">
                <a:latin typeface="Poppins-Regular"/>
                <a:cs typeface="Poppins-Regular"/>
              </a:rPr>
              <a:t>Choose your salad:</a:t>
            </a: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Lettuce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Tomatoes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Cucumber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Red onion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Beetroot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Pickled onion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Boiled egg</a:t>
            </a:r>
            <a:br>
              <a:rPr lang="en-GB" sz="1000" dirty="0">
                <a:latin typeface="Poppins-Regular"/>
                <a:cs typeface="Poppins-Regular"/>
              </a:rPr>
            </a:br>
            <a:endParaRPr lang="en-GB" sz="1000" dirty="0">
              <a:latin typeface="Poppins-Regular"/>
              <a:cs typeface="Poppins-Regular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881125" y="988328"/>
            <a:ext cx="1782911" cy="581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1" dirty="0">
                <a:latin typeface="Poppins-Regular"/>
                <a:cs typeface="Poppins-Regular"/>
              </a:rPr>
              <a:t>Toast</a:t>
            </a:r>
            <a:br>
              <a:rPr lang="en-US" sz="1400" dirty="0">
                <a:latin typeface="Poppins-Regular"/>
                <a:cs typeface="Poppins-Regular"/>
              </a:rPr>
            </a:br>
            <a:r>
              <a:rPr lang="en-US" sz="1000" dirty="0">
                <a:latin typeface="Poppins-Light"/>
                <a:cs typeface="Poppins-Light"/>
              </a:rPr>
              <a:t>Served with butter &amp; jam</a:t>
            </a:r>
            <a:r>
              <a:rPr lang="en-US" sz="1000" dirty="0">
                <a:latin typeface="Poppins-Regular"/>
                <a:cs typeface="Poppins-Regular"/>
              </a:rPr>
              <a:t> </a:t>
            </a: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1.20  </a:t>
            </a:r>
          </a:p>
          <a:p>
            <a:pPr>
              <a:lnSpc>
                <a:spcPct val="80000"/>
              </a:lnSpc>
            </a:pPr>
            <a:endParaRPr lang="en-US" sz="105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US" sz="14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US" sz="1600" b="1" dirty="0">
                <a:latin typeface="Poppins-Regular"/>
                <a:cs typeface="Poppins-Regular"/>
              </a:rPr>
              <a:t>Toasted Teacake </a:t>
            </a:r>
            <a:br>
              <a:rPr lang="en-US" sz="1800" dirty="0">
                <a:latin typeface="Poppins-Regular"/>
                <a:cs typeface="Poppins-Regular"/>
              </a:rPr>
            </a:br>
            <a:r>
              <a:rPr lang="en-US" sz="1000" dirty="0">
                <a:latin typeface="Poppins-Light"/>
                <a:cs typeface="Poppins-Light"/>
              </a:rPr>
              <a:t>Served with butter &amp; jam</a:t>
            </a:r>
          </a:p>
          <a:p>
            <a:pPr>
              <a:lnSpc>
                <a:spcPct val="80000"/>
              </a:lnSpc>
            </a:pPr>
            <a:r>
              <a:rPr lang="en-GB" sz="1050" dirty="0">
                <a:latin typeface="Poppins-Regular"/>
                <a:cs typeface="Poppins-Regular"/>
              </a:rPr>
              <a:t>1.60</a:t>
            </a:r>
          </a:p>
          <a:p>
            <a:pPr>
              <a:lnSpc>
                <a:spcPct val="80000"/>
              </a:lnSpc>
            </a:pPr>
            <a:endParaRPr lang="en-GB" sz="105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105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Crumpets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2 crumpets toasted to your liking served with butter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1.30</a:t>
            </a:r>
          </a:p>
          <a:p>
            <a:pPr>
              <a:lnSpc>
                <a:spcPct val="80000"/>
              </a:lnSpc>
            </a:pPr>
            <a:endParaRPr lang="en-GB" sz="1600" b="1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Poppins-Regular"/>
                <a:cs typeface="Poppins-Regular"/>
              </a:rPr>
              <a:t>Beans</a:t>
            </a:r>
            <a:r>
              <a:rPr lang="en-GB" sz="1600" b="1" dirty="0">
                <a:latin typeface="Poppins-Regular"/>
                <a:cs typeface="Poppins-Regular"/>
              </a:rPr>
              <a:t> on Toast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2 slices of toasted bloomer topped with baked beans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2.20  </a:t>
            </a:r>
          </a:p>
          <a:p>
            <a:pPr>
              <a:lnSpc>
                <a:spcPct val="80000"/>
              </a:lnSpc>
            </a:pPr>
            <a:endParaRPr lang="en-GB" sz="14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Eggs on Toast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Poached, scrambled or fried eggs on 2 slices of toasted bloomer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2.80</a:t>
            </a: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14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Poached Egg with Avocado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Poached egg with smashed avocado served on toasted sourdough with grilled cherry tomatoes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5.50</a:t>
            </a: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8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8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115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800" dirty="0">
                <a:latin typeface="Poppins-Regular"/>
                <a:cs typeface="Poppins-Regular"/>
              </a:rPr>
              <a:t> </a:t>
            </a:r>
          </a:p>
          <a:p>
            <a:pPr>
              <a:lnSpc>
                <a:spcPct val="80000"/>
              </a:lnSpc>
            </a:pPr>
            <a:endParaRPr lang="en-GB" sz="900" dirty="0">
              <a:latin typeface="Poppins-Regular"/>
              <a:cs typeface="Poppins-Regular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2694063" y="1018166"/>
            <a:ext cx="1782911" cy="5130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English Breakfast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Two bacon, two sausage, poached, scrambled or fried egg, beans, tomato and toasted bloomer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6.50</a:t>
            </a: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Bacon Sandwich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Two slices of Bacon served in a choice of bloomer bread or a bap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3.60</a:t>
            </a: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14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Sausage Sandwich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Two sausages served in a choice of bloomer bread or a  bap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3.60</a:t>
            </a: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Breakfast Baguette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Choice of bacon, sausage or bacon &amp; sausage served in a baguette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3.80</a:t>
            </a:r>
          </a:p>
          <a:p>
            <a:pPr>
              <a:lnSpc>
                <a:spcPct val="80000"/>
              </a:lnSpc>
            </a:pPr>
            <a:endParaRPr lang="en-GB" sz="10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GB" sz="14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r>
              <a:rPr lang="en-GB" sz="1600" b="1" dirty="0">
                <a:latin typeface="Poppins-Regular"/>
                <a:cs typeface="Poppins-Regular"/>
              </a:rPr>
              <a:t>Kellogg's Cereal Box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Choose from Rice Krispies, Cornflakes, Multigrain shapes, Frosties or coco pops.  Served with milk </a:t>
            </a:r>
          </a:p>
          <a:p>
            <a:pPr>
              <a:lnSpc>
                <a:spcPct val="80000"/>
              </a:lnSpc>
            </a:pPr>
            <a:r>
              <a:rPr lang="en-GB" sz="1000" dirty="0">
                <a:latin typeface="Poppins-Regular"/>
                <a:cs typeface="Poppins-Regular"/>
              </a:rPr>
              <a:t>1.60</a:t>
            </a:r>
          </a:p>
          <a:p>
            <a:pPr>
              <a:lnSpc>
                <a:spcPct val="80000"/>
              </a:lnSpc>
            </a:pPr>
            <a:endParaRPr lang="en-GB" sz="800" dirty="0">
              <a:latin typeface="Poppins-Regular"/>
              <a:cs typeface="Poppins-Regular"/>
            </a:endParaRPr>
          </a:p>
          <a:p>
            <a:pPr>
              <a:lnSpc>
                <a:spcPct val="80000"/>
              </a:lnSpc>
            </a:pPr>
            <a:endParaRPr lang="en-US" sz="900" dirty="0">
              <a:latin typeface="Poppins-Regular"/>
              <a:cs typeface="Poppins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9548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7834</TotalTime>
  <Words>511</Words>
  <Application>Microsoft Office PowerPoint</Application>
  <PresentationFormat>Custom</PresentationFormat>
  <Paragraphs>133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Poppins-bold</vt:lpstr>
      <vt:lpstr>Poppins-Light</vt:lpstr>
      <vt:lpstr>Poppins-Regular</vt:lpstr>
      <vt:lpstr>Poppins-SemiBold</vt:lpstr>
      <vt:lpstr>Office Theme</vt:lpstr>
      <vt:lpstr>PowerPoint Presentation</vt:lpstr>
      <vt:lpstr>PowerPoint Presentation</vt:lpstr>
    </vt:vector>
  </TitlesOfParts>
  <Company>Principles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Norman</dc:creator>
  <cp:lastModifiedBy>Claire Moore</cp:lastModifiedBy>
  <cp:revision>86</cp:revision>
  <cp:lastPrinted>2018-09-12T15:14:30Z</cp:lastPrinted>
  <dcterms:created xsi:type="dcterms:W3CDTF">2018-05-15T19:33:13Z</dcterms:created>
  <dcterms:modified xsi:type="dcterms:W3CDTF">2020-09-23T13:37:12Z</dcterms:modified>
</cp:coreProperties>
</file>